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484EF-A429-085C-D6E3-413D817A5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221465-54A3-8202-1360-A3C1D8A14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992AED-BA33-68D1-592B-CDCD2D9C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75FF21-F44E-17D1-FE27-714CAF468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D2D594-828A-05C8-E894-9FB47793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586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DAE69-47AC-3C43-3EBC-684A0755C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AEEC9C-1627-94E2-967F-59F72330C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7B5F16-188A-D606-E1A2-238D65E27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DEFABD-9A31-E8A5-C926-B5E420504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6CDE70-5885-DFFC-AA8A-42EEE625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62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20BC3-1D9D-DC65-0241-03279ABC9E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FAC385-269F-D75F-C1C1-306CE0562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949F14-A661-9E3F-B42B-DCFF763B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2E0360-CB32-F1E7-BA88-218F36143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3AD305-20D4-E45C-064C-B6EC8595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91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945F9-B0FB-98F9-D86A-C177DEBD2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3B09AE-3FED-C69E-A7E4-E116794C9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31BAA5-B5ED-6D92-1C63-2CF9718E8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97BF2B-757F-7D86-4AE8-5AF15385A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8742BC-FDCD-F329-9E17-0F3DC8301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57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27027-F674-268A-0362-2A391E366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4BCE4D5-857C-58B1-4565-64928C527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494AF5-FE8D-5DC6-0B5B-7B13A4C02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66D66D-6B14-D819-76B6-75B30D96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4DDEA5-76FA-0541-3DD3-C12227669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9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38265-E97A-3CB9-C868-52D81F9A0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040372-BD29-1C79-5486-E0A7893E5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34398A8-D420-5DBD-4F4B-422DD8903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C9E037-C333-E66A-BFFB-C23D45D50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BEB760-E00E-04DC-0A64-70BB00D21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534144-B4CA-EF33-DF30-C7C5BDC1A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70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878AFF-2B9A-32E1-ED10-6EC794EE0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603974A-25C2-7CE1-A30B-568C98361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9D71A9A-EA21-069E-BACF-E7744100A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0411A79-8D94-283D-076E-CA31FF70C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521A67F-B4AE-52D5-3402-7ACCA684F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CD5D311-37F4-D461-B455-840638452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9DB4697-7B07-DB28-43FB-0CC9A098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EB899B9-CEC4-5167-ECFA-865B73D5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11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5FBAF-D49E-6118-345C-E1B1CB9D2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7641ACC-DCCF-96FA-A73C-A75ECCB74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6B7537F-E8A2-1748-9703-C5D2FE085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78C86E0-D6D3-073C-4537-50E707EB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47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7E4035C-76E5-A3E5-25D7-E00A04D59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CE38385-C556-D682-525F-1E9BE4E8D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9071F4A-DFC8-F444-33A0-2125C2BA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481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BF5DE-C25A-5F00-C6F7-9A90F90DA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E020E8-0800-8C36-3E80-102104DE0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AFBF78-B494-0EEB-B869-B61C7C87F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A7343C-92B2-110B-D0DE-0CCD0CCB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FBE7D25-CBE7-7818-05E2-D34F3AC3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5472F9-0BB5-5D7B-58CE-B261588D0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18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B1B65-B371-DB46-8E92-B15C7FCAA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672705A-0207-1398-E413-869037200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B522C95-2091-382D-840A-F19D5B047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D4309E-808D-ADD1-A332-952F42C4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22AACB-807E-502D-E702-88BB1C1EC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805E075-8CE3-7D44-88F8-69B41DF9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3215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38D283F-0052-2373-766C-B4CDC1D14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25D0E2-95EE-0525-BE6E-C4F05A759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A0AB6F-020B-792B-4811-2882E7808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49F25-4EC7-4606-8FC9-6F23010EA7C7}" type="datetimeFigureOut">
              <a:rPr lang="pt-BR" smtClean="0"/>
              <a:t>25/03/2026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4A66D5-1594-24EB-649D-D43F3249A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054C31-CAD0-9261-840E-4F3FE2C269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6ACAAA-F450-4C57-8524-E8DA5C4DF1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67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58462-2B22-A1C5-FE80-FEE0C1E192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u="sng" dirty="0"/>
              <a:t>Ser Pessoa da Família vai compensar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E1D852-416D-9EE2-EAF8-093023A7CB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812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726CC6B7-8981-8867-DE90-98564006C2A6}"/>
              </a:ext>
            </a:extLst>
          </p:cNvPr>
          <p:cNvSpPr txBox="1"/>
          <p:nvPr/>
        </p:nvSpPr>
        <p:spPr>
          <a:xfrm>
            <a:off x="1041989" y="393406"/>
            <a:ext cx="5667155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Oito anos já passados</a:t>
            </a:r>
            <a:endParaRPr lang="pt-BR" sz="2400" dirty="0"/>
          </a:p>
          <a:p>
            <a:r>
              <a:rPr lang="pt-BR" sz="2400" b="1" dirty="0"/>
              <a:t>Pés descalços no chão de barro</a:t>
            </a:r>
            <a:endParaRPr lang="pt-BR" sz="2400" dirty="0"/>
          </a:p>
          <a:p>
            <a:r>
              <a:rPr lang="pt-BR" sz="2400" b="1" dirty="0"/>
              <a:t>Barriga vazia e pouco trato</a:t>
            </a:r>
            <a:endParaRPr lang="pt-BR" sz="2400" dirty="0"/>
          </a:p>
          <a:p>
            <a:r>
              <a:rPr lang="pt-BR" sz="2400" b="1" dirty="0"/>
              <a:t>Nada de brinquedo</a:t>
            </a:r>
            <a:endParaRPr lang="pt-BR" sz="2400" dirty="0"/>
          </a:p>
          <a:p>
            <a:r>
              <a:rPr lang="pt-BR" sz="2400" b="1" dirty="0"/>
              <a:t>Nada de afago</a:t>
            </a:r>
          </a:p>
          <a:p>
            <a:endParaRPr lang="pt-BR" sz="2400" dirty="0"/>
          </a:p>
          <a:p>
            <a:r>
              <a:rPr lang="pt-BR" sz="2400" b="1" dirty="0"/>
              <a:t>Só muito suor</a:t>
            </a:r>
            <a:endParaRPr lang="pt-BR" sz="2400" dirty="0"/>
          </a:p>
          <a:p>
            <a:r>
              <a:rPr lang="pt-BR" sz="2400" b="1" dirty="0"/>
              <a:t>E muito trabalho</a:t>
            </a:r>
          </a:p>
          <a:p>
            <a:r>
              <a:rPr lang="pt-BR" sz="2400" b="1" dirty="0"/>
              <a:t>Do roçado ao fogo alto</a:t>
            </a:r>
          </a:p>
          <a:p>
            <a:r>
              <a:rPr lang="pt-BR" sz="2400" b="1" dirty="0"/>
              <a:t>Na monotonia do campo</a:t>
            </a:r>
          </a:p>
          <a:p>
            <a:r>
              <a:rPr lang="pt-BR" sz="2400" b="1" dirty="0"/>
              <a:t>Na escassez do vento</a:t>
            </a:r>
          </a:p>
          <a:p>
            <a:endParaRPr lang="pt-BR" sz="2400" b="1" dirty="0"/>
          </a:p>
          <a:p>
            <a:r>
              <a:rPr lang="pt-BR" sz="2400" b="1" dirty="0"/>
              <a:t>Surge um alento</a:t>
            </a:r>
          </a:p>
          <a:p>
            <a:r>
              <a:rPr lang="pt-BR" sz="2400" b="1" dirty="0"/>
              <a:t>Vem família de nome adotar</a:t>
            </a:r>
          </a:p>
          <a:p>
            <a:r>
              <a:rPr lang="pt-BR" sz="2400" b="1" dirty="0"/>
              <a:t>Ir pra cidade grande</a:t>
            </a:r>
          </a:p>
          <a:p>
            <a:r>
              <a:rPr lang="pt-BR" sz="2400" b="1" dirty="0"/>
              <a:t>Poder a vida transformar</a:t>
            </a:r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094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90D6057-73D2-13E3-4E64-E35BE80A0C6A}"/>
              </a:ext>
            </a:extLst>
          </p:cNvPr>
          <p:cNvSpPr txBox="1"/>
          <p:nvPr/>
        </p:nvSpPr>
        <p:spPr>
          <a:xfrm>
            <a:off x="978194" y="350875"/>
            <a:ext cx="603929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Por família que quer ajudar</a:t>
            </a:r>
            <a:endParaRPr lang="pt-BR" sz="2400" dirty="0"/>
          </a:p>
          <a:p>
            <a:r>
              <a:rPr lang="pt-BR" sz="2400" b="1" dirty="0"/>
              <a:t>Que sonho</a:t>
            </a:r>
            <a:endParaRPr lang="pt-BR" sz="2400" dirty="0"/>
          </a:p>
          <a:p>
            <a:r>
              <a:rPr lang="pt-BR" sz="2400" b="1" dirty="0"/>
              <a:t>Papai e mamãe choram</a:t>
            </a:r>
            <a:endParaRPr lang="pt-BR" sz="2400" dirty="0"/>
          </a:p>
          <a:p>
            <a:r>
              <a:rPr lang="pt-BR" sz="2400" b="1" dirty="0"/>
              <a:t>O coração aperta</a:t>
            </a:r>
            <a:endParaRPr lang="pt-BR" sz="2400" dirty="0"/>
          </a:p>
          <a:p>
            <a:r>
              <a:rPr lang="pt-BR" sz="2400" b="1" dirty="0"/>
              <a:t>Mas é pro bem da filha</a:t>
            </a:r>
            <a:endParaRPr lang="pt-BR" sz="2400" dirty="0"/>
          </a:p>
          <a:p>
            <a:r>
              <a:rPr lang="pt-BR" sz="2400" b="1" dirty="0"/>
              <a:t>E até doutora pode virar</a:t>
            </a:r>
            <a:endParaRPr lang="pt-BR" sz="2400" dirty="0"/>
          </a:p>
          <a:p>
            <a:r>
              <a:rPr lang="pt-BR" sz="2400" b="1" dirty="0"/>
              <a:t>Então que vá e cresça, cresça</a:t>
            </a:r>
            <a:endParaRPr lang="pt-BR" sz="2400" dirty="0"/>
          </a:p>
          <a:p>
            <a:r>
              <a:rPr lang="pt-BR" sz="2400" b="1" dirty="0"/>
              <a:t>Pois ser pessoa da família  vai compensar</a:t>
            </a:r>
          </a:p>
          <a:p>
            <a:endParaRPr lang="pt-BR" sz="2400" dirty="0"/>
          </a:p>
          <a:p>
            <a:r>
              <a:rPr lang="pt-BR" sz="2400" b="1" dirty="0"/>
              <a:t>Na chegada muitos sonhos</a:t>
            </a:r>
          </a:p>
          <a:p>
            <a:r>
              <a:rPr lang="pt-BR" sz="2400" b="1" dirty="0"/>
              <a:t>Tudo bonito e tudo novo</a:t>
            </a:r>
          </a:p>
          <a:p>
            <a:r>
              <a:rPr lang="pt-BR" sz="2400" b="1" dirty="0"/>
              <a:t>Irmãzinha nova, família nova</a:t>
            </a:r>
          </a:p>
          <a:p>
            <a:r>
              <a:rPr lang="pt-BR" sz="2400" b="1" dirty="0"/>
              <a:t>Uma amiguinha para brincar </a:t>
            </a:r>
          </a:p>
          <a:p>
            <a:r>
              <a:rPr lang="pt-BR" sz="2400" b="1" dirty="0"/>
              <a:t>Que lindo adormecer</a:t>
            </a:r>
          </a:p>
          <a:p>
            <a:r>
              <a:rPr lang="pt-BR" sz="2400" b="1" dirty="0"/>
              <a:t>No raiar do sol, tudo começa a mudar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1416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C4D059E-166F-70FC-7409-254D489456C0}"/>
              </a:ext>
            </a:extLst>
          </p:cNvPr>
          <p:cNvSpPr txBox="1"/>
          <p:nvPr/>
        </p:nvSpPr>
        <p:spPr>
          <a:xfrm>
            <a:off x="797441" y="350874"/>
            <a:ext cx="5986131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Acorda pra trabalhar</a:t>
            </a:r>
            <a:endParaRPr lang="pt-BR" sz="2400" dirty="0"/>
          </a:p>
          <a:p>
            <a:r>
              <a:rPr lang="pt-BR" sz="2400" b="1" dirty="0"/>
              <a:t>Tem café pra preparar</a:t>
            </a:r>
            <a:endParaRPr lang="pt-BR" sz="2400" dirty="0"/>
          </a:p>
          <a:p>
            <a:r>
              <a:rPr lang="pt-BR" sz="2400" b="1" dirty="0"/>
              <a:t>Tem a irmãzinha pra arrumar</a:t>
            </a:r>
            <a:endParaRPr lang="pt-BR" sz="2400" dirty="0"/>
          </a:p>
          <a:p>
            <a:r>
              <a:rPr lang="pt-BR" sz="2400" b="1" dirty="0"/>
              <a:t>Pra mesma escola não vai dar</a:t>
            </a:r>
            <a:endParaRPr lang="pt-BR" sz="2400" dirty="0"/>
          </a:p>
          <a:p>
            <a:r>
              <a:rPr lang="pt-BR" sz="2400" b="1" dirty="0"/>
              <a:t>Melhor na pública se arrumar</a:t>
            </a:r>
            <a:endParaRPr lang="pt-BR" sz="2400" dirty="0"/>
          </a:p>
          <a:p>
            <a:r>
              <a:rPr lang="pt-BR" sz="2400" b="1" dirty="0"/>
              <a:t>Mas ser pessoa da família  vai compensar</a:t>
            </a:r>
          </a:p>
          <a:p>
            <a:endParaRPr lang="pt-BR" sz="2400" b="1" dirty="0"/>
          </a:p>
          <a:p>
            <a:r>
              <a:rPr lang="pt-BR" sz="2400" b="1" dirty="0"/>
              <a:t>Cinema e festinha nem pensar</a:t>
            </a:r>
          </a:p>
          <a:p>
            <a:r>
              <a:rPr lang="pt-BR" sz="2400" b="1" dirty="0"/>
              <a:t>Tem a labuta pra tocar</a:t>
            </a:r>
          </a:p>
          <a:p>
            <a:r>
              <a:rPr lang="pt-BR" sz="2400" b="1" dirty="0"/>
              <a:t>E a irmãzinha  pra cuidar</a:t>
            </a:r>
          </a:p>
          <a:p>
            <a:r>
              <a:rPr lang="pt-BR" sz="2400" b="1" dirty="0"/>
              <a:t>Mas ser pessoa da família vai compensar</a:t>
            </a:r>
          </a:p>
          <a:p>
            <a:endParaRPr lang="pt-BR" sz="2400" b="1" dirty="0"/>
          </a:p>
          <a:p>
            <a:r>
              <a:rPr lang="pt-BR" sz="2400" b="1" dirty="0"/>
              <a:t>Vieram os bailes e os namoros</a:t>
            </a:r>
          </a:p>
          <a:p>
            <a:r>
              <a:rPr lang="pt-BR" sz="2400" b="1" dirty="0"/>
              <a:t>Mas não pode participar</a:t>
            </a:r>
          </a:p>
          <a:p>
            <a:r>
              <a:rPr lang="pt-BR" sz="2400" b="1" dirty="0"/>
              <a:t>Tem labuta pra cuidar</a:t>
            </a:r>
          </a:p>
          <a:p>
            <a:r>
              <a:rPr lang="pt-BR" sz="2400" b="1" dirty="0"/>
              <a:t>Mas ser pessoa da família  vai compensar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5515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CBBAD43-2470-5DAD-BD9E-C176864B2578}"/>
              </a:ext>
            </a:extLst>
          </p:cNvPr>
          <p:cNvSpPr txBox="1"/>
          <p:nvPr/>
        </p:nvSpPr>
        <p:spPr>
          <a:xfrm>
            <a:off x="733644" y="1213008"/>
            <a:ext cx="753848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Os anos passaram e do quartinho pode observar</a:t>
            </a:r>
            <a:endParaRPr lang="pt-BR" sz="2400" dirty="0"/>
          </a:p>
          <a:p>
            <a:r>
              <a:rPr lang="pt-BR" sz="2400" b="1" dirty="0"/>
              <a:t>A irmãzinha crescia e ia se formar</a:t>
            </a:r>
            <a:endParaRPr lang="pt-BR" sz="2400" dirty="0"/>
          </a:p>
          <a:p>
            <a:r>
              <a:rPr lang="pt-BR" sz="2400" b="1" dirty="0"/>
              <a:t>Veio o baile da formatura e não pode participar</a:t>
            </a:r>
            <a:endParaRPr lang="pt-BR" sz="2400" dirty="0"/>
          </a:p>
          <a:p>
            <a:r>
              <a:rPr lang="pt-BR" sz="2400" b="1" dirty="0"/>
              <a:t>Veio a festa de casamento e também não pode entrar</a:t>
            </a:r>
            <a:endParaRPr lang="pt-BR" sz="2400" dirty="0"/>
          </a:p>
          <a:p>
            <a:r>
              <a:rPr lang="pt-BR" sz="2400" b="1" dirty="0"/>
              <a:t>Sempre tinha labuta pra cuidar</a:t>
            </a:r>
            <a:endParaRPr lang="pt-BR" sz="2400" dirty="0"/>
          </a:p>
          <a:p>
            <a:r>
              <a:rPr lang="pt-BR" sz="2400" b="1" dirty="0"/>
              <a:t>Mas ser pessoa da família vai compensar</a:t>
            </a:r>
          </a:p>
          <a:p>
            <a:endParaRPr lang="pt-BR" sz="2400" dirty="0"/>
          </a:p>
          <a:p>
            <a:r>
              <a:rPr lang="pt-BR" sz="2400" b="1" dirty="0"/>
              <a:t>Na casa ficou só a patroa</a:t>
            </a:r>
          </a:p>
          <a:p>
            <a:r>
              <a:rPr lang="pt-BR" sz="2400" b="1" dirty="0"/>
              <a:t>Agora já idosa para cuidar</a:t>
            </a:r>
          </a:p>
          <a:p>
            <a:r>
              <a:rPr lang="pt-BR" sz="2400" b="1" dirty="0"/>
              <a:t>Tem nova labuta pra lidar</a:t>
            </a:r>
          </a:p>
          <a:p>
            <a:r>
              <a:rPr lang="pt-BR" sz="2400" b="1" dirty="0"/>
              <a:t>Mas ser pessoa da família vai compensar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225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62AABC7-8951-1D2B-6350-08BEB9B2B3BF}"/>
              </a:ext>
            </a:extLst>
          </p:cNvPr>
          <p:cNvSpPr txBox="1"/>
          <p:nvPr/>
        </p:nvSpPr>
        <p:spPr>
          <a:xfrm>
            <a:off x="1190845" y="1275906"/>
            <a:ext cx="649649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A Patroa faleceu</a:t>
            </a:r>
          </a:p>
          <a:p>
            <a:r>
              <a:rPr lang="pt-BR" sz="2400" b="1" dirty="0"/>
              <a:t>Os herdeiros, o testamento vieram reivindicar</a:t>
            </a:r>
          </a:p>
          <a:p>
            <a:r>
              <a:rPr lang="pt-BR" sz="2400" b="1" dirty="0"/>
              <a:t>E a pessoa da família</a:t>
            </a:r>
          </a:p>
          <a:p>
            <a:r>
              <a:rPr lang="pt-BR" sz="2400" b="1" dirty="0"/>
              <a:t>Agora velha e cansada não constava lá</a:t>
            </a:r>
          </a:p>
          <a:p>
            <a:endParaRPr lang="pt-BR" sz="2400" b="1" dirty="0"/>
          </a:p>
          <a:p>
            <a:r>
              <a:rPr lang="pt-BR" sz="2400" b="1" dirty="0"/>
              <a:t>Mas a filha já crescida veio logo consolar</a:t>
            </a:r>
          </a:p>
          <a:p>
            <a:r>
              <a:rPr lang="pt-BR" sz="2400" b="1" dirty="0"/>
              <a:t>Não esqueço nossa amizade</a:t>
            </a:r>
          </a:p>
          <a:p>
            <a:r>
              <a:rPr lang="pt-BR" sz="2400" b="1" dirty="0"/>
              <a:t>E da minha filha você vai cuidar</a:t>
            </a:r>
          </a:p>
          <a:p>
            <a:r>
              <a:rPr lang="pt-BR" sz="2400" b="1" dirty="0"/>
              <a:t>Pois tem sempre um quartinho para uma pessoa da família ficar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76298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326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Ser Pessoa da Família vai compensar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RONALD SANTOS DE AZEVEDO</dc:creator>
  <cp:lastModifiedBy>CARLOS RONALD SANTOS DE AZEVEDO</cp:lastModifiedBy>
  <cp:revision>1</cp:revision>
  <dcterms:created xsi:type="dcterms:W3CDTF">2026-03-25T12:12:53Z</dcterms:created>
  <dcterms:modified xsi:type="dcterms:W3CDTF">2026-03-25T13:03:15Z</dcterms:modified>
</cp:coreProperties>
</file>